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218E3-821E-C574-0D7C-52A598E00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70E2F-F19B-407C-ED35-25EA21448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AB05D-DDEE-1B8D-D763-435C8ACE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040E0-C5F3-F0F9-03CD-ECB4005E6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3BE4D-29B8-CD3B-3ABE-9D76B02F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7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E93D-E03A-B2D4-31FE-0FCFCD9F3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38E31-6115-70BB-A46E-4F8FA7375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80DD1-C49C-5051-D884-D338467FB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E8410-87A9-2724-04C7-8FBF0FD6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7EDD-B4FB-4667-7E2A-707570BD9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4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0990A-A7C9-4442-5C30-A47AD66C5F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08F04-7B8F-37BB-EC15-C4978FA5C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7AD4E-F9E0-0EC8-CA65-D18FACCEC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00091-F1FF-12D9-F8B3-E37447CF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9A7A8-7C9C-3FA1-1EF4-C7A34F5A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2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235D-470A-594C-EB8E-A9A2351C1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088AF-546D-3D1A-F352-7F5123FA3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B0291-7146-8A5A-2791-8F83F9DE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B381B-8005-9E63-A942-1DCD6E5E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B4AA4-6C64-261D-5249-D813EDEE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7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BDA0-5EB1-9762-2C6F-E0604EB3C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1F471-CC06-473C-587A-532BA060A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5C1ED-8444-7A8B-BC02-5612A2EC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03D46-9BB8-5F22-8806-75341B2D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4FA27-F41A-A1F1-66D1-682BC741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7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8EAAA-C296-ECBD-DCFB-C1B2C49B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A2239-27A0-531D-EB83-18B381FBC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D5BEF-335F-C7D3-87AB-32EC2BE8D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4782F-A72D-121B-B3D1-D88BBAF6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3B434-F188-845B-268B-E1A18747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4707B-A247-D5D4-5C61-7252FE5B6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726C-8B7C-24F4-A7FA-ACCCB29E0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4E785-BA1F-4C5D-B102-72C10515C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F5804-EC52-36F5-594E-35518D750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8F0720-BA7D-FC90-B3FF-F8E0B2D64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384F5E-411B-B75F-4B41-9B824D1E5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A2453F-5679-15AD-D4FB-DD79F6F17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FD6E2A-F837-FE80-14A0-6F4EF2104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36AACD-D469-9BA4-551B-A98A9F7A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D0EDC-787E-6A5D-AE82-F52793D66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42D76-AF66-8D72-54E8-1E268C8C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C4D24A-0DD7-8366-292E-B9F0A01C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93E3B-99F5-4688-9F2A-293785E0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6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F61195-33E0-1FE5-8707-75C74373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0888E-4E0E-5221-DAD2-CBC0B9FE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B2DE0-AB77-F75B-1AD0-BEA8970F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6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E1ACE-D985-7330-070E-1342CB64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50136-BE6C-F248-D3DA-709D14E8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9847B-5FEB-B266-6C98-728D3993B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C5B38-BF79-F168-45F0-6007EECD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4CC5D-6FC7-EA48-12DE-37FADF8C9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9810A-CDD2-7101-57BA-87A4AFEE5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9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7A16F-0F2E-7F3F-A02A-D2046952B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CD1750-42B4-6722-4E17-6C8B6218E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FAD88-64B4-C5A3-E43C-DC9A1AD7B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AE435-B4AF-28A7-6E05-49712948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09CC5-2B81-AAC5-E629-B48F8A3A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CFC49-9AC7-E2E6-CEEA-EF612C5EE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4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9E273-EED4-6102-C628-2E625C3A3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5EAE2-A5EA-9620-13DB-F8BB263F1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19CAA-DB6E-58C7-2CE0-6ABE0B432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C61D1B-3DAA-49C0-8EB8-B44896063D6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74170-F3E3-0025-38AA-054EB4B3D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07A00-45FE-F3B1-5961-07EF3AB2A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55FDC5-CA57-427D-91EC-1CD42B9CA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4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C3DAB8-0076-246D-C753-7D2D325C2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74" y="141992"/>
            <a:ext cx="11937715" cy="624576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177F31-AD7D-18D2-BDC0-B92528F74630}"/>
              </a:ext>
            </a:extLst>
          </p:cNvPr>
          <p:cNvSpPr/>
          <p:nvPr/>
        </p:nvSpPr>
        <p:spPr>
          <a:xfrm>
            <a:off x="3105150" y="4314825"/>
            <a:ext cx="790575" cy="1809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B1B178-634B-C854-B021-03934FB8DAAB}"/>
              </a:ext>
            </a:extLst>
          </p:cNvPr>
          <p:cNvSpPr/>
          <p:nvPr/>
        </p:nvSpPr>
        <p:spPr>
          <a:xfrm>
            <a:off x="4058256" y="4314825"/>
            <a:ext cx="790575" cy="1809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53012E-FB4B-8E7C-4B7C-CD224924A940}"/>
              </a:ext>
            </a:extLst>
          </p:cNvPr>
          <p:cNvSpPr/>
          <p:nvPr/>
        </p:nvSpPr>
        <p:spPr>
          <a:xfrm>
            <a:off x="4975700" y="4296196"/>
            <a:ext cx="790575" cy="1809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F09F69-C7A6-09EC-DE8D-89C9AF43E0DD}"/>
              </a:ext>
            </a:extLst>
          </p:cNvPr>
          <p:cNvSpPr/>
          <p:nvPr/>
        </p:nvSpPr>
        <p:spPr>
          <a:xfrm>
            <a:off x="5851453" y="4314825"/>
            <a:ext cx="790575" cy="1809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BDD98F-FDDC-0DF1-5545-08B5D7BD3058}"/>
              </a:ext>
            </a:extLst>
          </p:cNvPr>
          <p:cNvSpPr/>
          <p:nvPr/>
        </p:nvSpPr>
        <p:spPr>
          <a:xfrm>
            <a:off x="6759539" y="4314825"/>
            <a:ext cx="790575" cy="1809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4F3CC-B8E2-D3B4-B1A1-D06A84D8951E}"/>
              </a:ext>
            </a:extLst>
          </p:cNvPr>
          <p:cNvSpPr/>
          <p:nvPr/>
        </p:nvSpPr>
        <p:spPr>
          <a:xfrm>
            <a:off x="7713537" y="4314825"/>
            <a:ext cx="790575" cy="1809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F1701A-98B0-0537-69F5-99072F229927}"/>
              </a:ext>
            </a:extLst>
          </p:cNvPr>
          <p:cNvSpPr/>
          <p:nvPr/>
        </p:nvSpPr>
        <p:spPr>
          <a:xfrm>
            <a:off x="8758064" y="4277148"/>
            <a:ext cx="790575" cy="18097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3F29B6-1098-C828-EA61-5981585E8649}"/>
              </a:ext>
            </a:extLst>
          </p:cNvPr>
          <p:cNvSpPr/>
          <p:nvPr/>
        </p:nvSpPr>
        <p:spPr>
          <a:xfrm rot="16200000">
            <a:off x="6574330" y="216200"/>
            <a:ext cx="519496" cy="14761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FBB3B9-3B89-B10E-DFEB-F4ED82740BC1}"/>
              </a:ext>
            </a:extLst>
          </p:cNvPr>
          <p:cNvSpPr/>
          <p:nvPr/>
        </p:nvSpPr>
        <p:spPr>
          <a:xfrm rot="11962375">
            <a:off x="1556741" y="3371268"/>
            <a:ext cx="754178" cy="113993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04CB9C-C67C-7D8F-69F7-19555EC1A47E}"/>
              </a:ext>
            </a:extLst>
          </p:cNvPr>
          <p:cNvSpPr/>
          <p:nvPr/>
        </p:nvSpPr>
        <p:spPr>
          <a:xfrm rot="11962375">
            <a:off x="2105281" y="1790040"/>
            <a:ext cx="790575" cy="1396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BF2570-713C-B348-45A9-A898BCF60896}"/>
              </a:ext>
            </a:extLst>
          </p:cNvPr>
          <p:cNvSpPr/>
          <p:nvPr/>
        </p:nvSpPr>
        <p:spPr>
          <a:xfrm rot="16200000">
            <a:off x="4172903" y="286699"/>
            <a:ext cx="519496" cy="136455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D9505B-7C99-9A6E-42CC-F12CCFF70F7D}"/>
              </a:ext>
            </a:extLst>
          </p:cNvPr>
          <p:cNvSpPr/>
          <p:nvPr/>
        </p:nvSpPr>
        <p:spPr>
          <a:xfrm rot="13882267">
            <a:off x="3064689" y="1010819"/>
            <a:ext cx="403548" cy="6163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2170EE-9ECC-20FD-6DA6-3F17E16597C5}"/>
              </a:ext>
            </a:extLst>
          </p:cNvPr>
          <p:cNvSpPr/>
          <p:nvPr/>
        </p:nvSpPr>
        <p:spPr>
          <a:xfrm rot="10800000">
            <a:off x="9926448" y="2451164"/>
            <a:ext cx="597061" cy="63348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73CBFF-6B25-599F-301F-8B2470429E58}"/>
              </a:ext>
            </a:extLst>
          </p:cNvPr>
          <p:cNvSpPr/>
          <p:nvPr/>
        </p:nvSpPr>
        <p:spPr>
          <a:xfrm>
            <a:off x="6607073" y="549537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D8CADFC-73DC-4CAB-ACDC-D1315D9CDA10}"/>
              </a:ext>
            </a:extLst>
          </p:cNvPr>
          <p:cNvSpPr/>
          <p:nvPr/>
        </p:nvSpPr>
        <p:spPr>
          <a:xfrm>
            <a:off x="8827822" y="4644903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2F91EEB-20BE-3AA4-8F21-A1C7890365EB}"/>
              </a:ext>
            </a:extLst>
          </p:cNvPr>
          <p:cNvSpPr/>
          <p:nvPr/>
        </p:nvSpPr>
        <p:spPr>
          <a:xfrm rot="5400000">
            <a:off x="8273287" y="377089"/>
            <a:ext cx="536532" cy="11089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092EFFA-FBE5-53E3-E24E-4CDD421BB013}"/>
              </a:ext>
            </a:extLst>
          </p:cNvPr>
          <p:cNvSpPr/>
          <p:nvPr/>
        </p:nvSpPr>
        <p:spPr>
          <a:xfrm>
            <a:off x="8334217" y="556727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ECD068-054F-8EFF-0DE8-C42C986EE015}"/>
              </a:ext>
            </a:extLst>
          </p:cNvPr>
          <p:cNvSpPr/>
          <p:nvPr/>
        </p:nvSpPr>
        <p:spPr>
          <a:xfrm>
            <a:off x="9743601" y="2421682"/>
            <a:ext cx="9627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DJ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2DFF2C-BCEF-2252-1581-A1F279637FDF}"/>
              </a:ext>
            </a:extLst>
          </p:cNvPr>
          <p:cNvSpPr/>
          <p:nvPr/>
        </p:nvSpPr>
        <p:spPr>
          <a:xfrm>
            <a:off x="7849978" y="4675499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F72463-B95B-FBAC-0C6B-B243295E1897}"/>
              </a:ext>
            </a:extLst>
          </p:cNvPr>
          <p:cNvSpPr/>
          <p:nvPr/>
        </p:nvSpPr>
        <p:spPr>
          <a:xfrm>
            <a:off x="6918848" y="4644902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5EE471-C95F-6C34-760F-D57DE81CD31A}"/>
              </a:ext>
            </a:extLst>
          </p:cNvPr>
          <p:cNvSpPr/>
          <p:nvPr/>
        </p:nvSpPr>
        <p:spPr>
          <a:xfrm>
            <a:off x="5937715" y="4644901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C2B9E2-A0C7-6FE9-6245-4D1EF676B82B}"/>
              </a:ext>
            </a:extLst>
          </p:cNvPr>
          <p:cNvSpPr/>
          <p:nvPr/>
        </p:nvSpPr>
        <p:spPr>
          <a:xfrm>
            <a:off x="5147140" y="4644901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D301BD-71A6-E306-F0ED-80432062F244}"/>
              </a:ext>
            </a:extLst>
          </p:cNvPr>
          <p:cNvSpPr/>
          <p:nvPr/>
        </p:nvSpPr>
        <p:spPr>
          <a:xfrm>
            <a:off x="4219065" y="4644901"/>
            <a:ext cx="6270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3FDBC6-DE86-A341-47A6-B4CB7D38A822}"/>
              </a:ext>
            </a:extLst>
          </p:cNvPr>
          <p:cNvSpPr/>
          <p:nvPr/>
        </p:nvSpPr>
        <p:spPr>
          <a:xfrm>
            <a:off x="3042415" y="4675498"/>
            <a:ext cx="87478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079B38F-A9A8-99D5-46DC-7CA7AF69306A}"/>
              </a:ext>
            </a:extLst>
          </p:cNvPr>
          <p:cNvSpPr/>
          <p:nvPr/>
        </p:nvSpPr>
        <p:spPr>
          <a:xfrm>
            <a:off x="1479721" y="3507359"/>
            <a:ext cx="87478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89A428-8A9B-DCB9-7191-3CB558107547}"/>
              </a:ext>
            </a:extLst>
          </p:cNvPr>
          <p:cNvSpPr/>
          <p:nvPr/>
        </p:nvSpPr>
        <p:spPr>
          <a:xfrm>
            <a:off x="2024983" y="2071060"/>
            <a:ext cx="87478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52AE0D8-A382-DF29-CA48-1E3DB65E69D4}"/>
              </a:ext>
            </a:extLst>
          </p:cNvPr>
          <p:cNvSpPr/>
          <p:nvPr/>
        </p:nvSpPr>
        <p:spPr>
          <a:xfrm>
            <a:off x="2874660" y="881026"/>
            <a:ext cx="87478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DD5AD7-2AB5-844F-E46D-3ACD75295BE9}"/>
              </a:ext>
            </a:extLst>
          </p:cNvPr>
          <p:cNvSpPr/>
          <p:nvPr/>
        </p:nvSpPr>
        <p:spPr>
          <a:xfrm>
            <a:off x="4058122" y="549537"/>
            <a:ext cx="87478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992434D-86A0-78D8-7078-139BE040D3B3}"/>
              </a:ext>
            </a:extLst>
          </p:cNvPr>
          <p:cNvSpPr/>
          <p:nvPr/>
        </p:nvSpPr>
        <p:spPr>
          <a:xfrm rot="16200000">
            <a:off x="-85908" y="5316970"/>
            <a:ext cx="1293948" cy="87478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69D9270-F024-71FC-4CEE-BD6D778C3E09}"/>
              </a:ext>
            </a:extLst>
          </p:cNvPr>
          <p:cNvSpPr/>
          <p:nvPr/>
        </p:nvSpPr>
        <p:spPr>
          <a:xfrm>
            <a:off x="134411" y="5293645"/>
            <a:ext cx="87478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PP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540C22-C885-FCBD-0EEA-DCEC5FAE2FC6}"/>
              </a:ext>
            </a:extLst>
          </p:cNvPr>
          <p:cNvSpPr/>
          <p:nvPr/>
        </p:nvSpPr>
        <p:spPr>
          <a:xfrm rot="10800000">
            <a:off x="9299065" y="1265746"/>
            <a:ext cx="536532" cy="6491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88BCA7F-73E8-4BD3-6C12-1C96FD01771F}"/>
              </a:ext>
            </a:extLst>
          </p:cNvPr>
          <p:cNvSpPr/>
          <p:nvPr/>
        </p:nvSpPr>
        <p:spPr>
          <a:xfrm>
            <a:off x="9332331" y="1214027"/>
            <a:ext cx="4700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008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267274-E907-8394-72A2-C02EDCFB2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339553"/>
              </p:ext>
            </p:extLst>
          </p:nvPr>
        </p:nvGraphicFramePr>
        <p:xfrm>
          <a:off x="2755899" y="533400"/>
          <a:ext cx="6283325" cy="518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3329">
                  <a:extLst>
                    <a:ext uri="{9D8B030D-6E8A-4147-A177-3AD203B41FA5}">
                      <a16:colId xmlns:a16="http://schemas.microsoft.com/office/drawing/2014/main" val="547773233"/>
                    </a:ext>
                  </a:extLst>
                </a:gridCol>
                <a:gridCol w="3509996">
                  <a:extLst>
                    <a:ext uri="{9D8B030D-6E8A-4147-A177-3AD203B41FA5}">
                      <a16:colId xmlns:a16="http://schemas.microsoft.com/office/drawing/2014/main" val="341579418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Vendor Name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Tailgate Location #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70536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DSU Parents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1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16150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Choice Bank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2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520903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Able Inc.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3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07295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Logo Magic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4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617925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Bravera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5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1628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Thrivent Financial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6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4218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Papa John Pizza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7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37380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Dacotah</a:t>
                      </a:r>
                      <a:r>
                        <a:rPr lang="en-US" sz="1100" u="none" strike="noStrike" dirty="0">
                          <a:effectLst/>
                        </a:rPr>
                        <a:t> Bank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8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00257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Denny's &amp; Blu Haven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9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4652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Dakota Community Bank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10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0342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DSU Booster Club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11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84877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DSU Heritage Foundation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12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853748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Blue Chicks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13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975957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TD Club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14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42492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DJ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>
                          <a:effectLst/>
                        </a:rPr>
                        <a:t>DJ</a:t>
                      </a:r>
                      <a:endParaRPr lang="en-US" sz="1100" b="0" i="0" u="sng" strike="noStrike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57779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Porta Potties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sng" strike="noStrike" dirty="0">
                          <a:effectLst/>
                        </a:rPr>
                        <a:t>PP</a:t>
                      </a:r>
                      <a:endParaRPr lang="en-US" sz="1100" b="0" i="0" u="sng" strike="noStrike" dirty="0">
                        <a:solidFill>
                          <a:srgbClr val="467886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25905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37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Aptos Narrow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Smith, Kyle</dc:creator>
  <cp:lastModifiedBy>Smith, Kyle</cp:lastModifiedBy>
  <cp:revision>2</cp:revision>
  <dcterms:created xsi:type="dcterms:W3CDTF">2024-08-27T16:40:10Z</dcterms:created>
  <dcterms:modified xsi:type="dcterms:W3CDTF">2024-08-27T16:43:07Z</dcterms:modified>
</cp:coreProperties>
</file>